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еленые листь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ppt4web.ru/images/50/2830/310/img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92696"/>
            <a:ext cx="381642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ppt4web.ru/images/50/2830/310/img1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620688"/>
            <a:ext cx="338479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ppt4web.ru/images/50/2205/310/img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284984"/>
            <a:ext cx="295275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ые листь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ppt4web.ru/images/50/2830/310/img1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573016"/>
            <a:ext cx="316835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ppt4web.ru/images/50/2830/310/img1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450071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ppt4web.ru/images/50/2205/310/img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260648"/>
            <a:ext cx="3600400" cy="283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еленые листь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ppt4web.ru/images/50/2830/310/img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548680"/>
            <a:ext cx="388843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ppt4web.ru/images/50/2830/310/img1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789040"/>
            <a:ext cx="352839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ppt4web.ru/images/50/2205/310/img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548680"/>
            <a:ext cx="3528392" cy="283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3</cp:revision>
  <dcterms:created xsi:type="dcterms:W3CDTF">2018-03-21T10:55:06Z</dcterms:created>
  <dcterms:modified xsi:type="dcterms:W3CDTF">2018-03-21T11:18:37Z</dcterms:modified>
</cp:coreProperties>
</file>