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63" r:id="rId6"/>
    <p:sldId id="260" r:id="rId7"/>
    <p:sldId id="264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ntessoriself.ru/wp-content/uploads/2015/01/snegir.jp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montessoriself.ru/wp-content/uploads/2015/01/skvoret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ntessoriself.ru/wp-content/uploads/2015/01/golub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montessoriself.ru/wp-content/uploads/2015/01/vorona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montessoriself.ru/wp-content/uploads/2015/01/golub.jpg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11" Type="http://schemas.openxmlformats.org/officeDocument/2006/relationships/audio" Target="../media/audio2.wav"/><Relationship Id="rId5" Type="http://schemas.openxmlformats.org/officeDocument/2006/relationships/hyperlink" Target="http://montessoriself.ru/wp-content/uploads/2015/01/vorona.jpg" TargetMode="External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ntessoriself.ru/wp-content/uploads/2015/01/popolzen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ntessoriself.ru/wp-content/uploads/2015/01/zhavoronok.jp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jpeg"/><Relationship Id="rId5" Type="http://schemas.openxmlformats.org/officeDocument/2006/relationships/hyperlink" Target="http://montessoriself.ru/wp-content/uploads/2015/01/popolzen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274669" cy="118476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mtClean="0"/>
              <a:t>МАДОУ «Детский сад с. Найхин»</a:t>
            </a:r>
          </a:p>
          <a:p>
            <a:pPr algn="r"/>
            <a:r>
              <a:rPr lang="ru-RU" smtClean="0"/>
              <a:t>Воспитатель – инструктор по ФК</a:t>
            </a:r>
          </a:p>
          <a:p>
            <a:pPr algn="r"/>
            <a:r>
              <a:rPr lang="ru-RU" smtClean="0"/>
              <a:t> Зенкова Алёна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556792"/>
            <a:ext cx="7175351" cy="336866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Зимующие и перелётные птицы </a:t>
            </a:r>
            <a:r>
              <a:rPr lang="ru-RU" smtClean="0">
                <a:solidFill>
                  <a:srgbClr val="7030A0"/>
                </a:solidFill>
              </a:rPr>
              <a:t/>
            </a:r>
            <a:br>
              <a:rPr lang="ru-RU" smtClean="0">
                <a:solidFill>
                  <a:srgbClr val="7030A0"/>
                </a:solidFill>
              </a:rPr>
            </a:br>
            <a:r>
              <a:rPr lang="ru-RU" smtClean="0">
                <a:solidFill>
                  <a:srgbClr val="7030A0"/>
                </a:solidFill>
              </a:rPr>
              <a:t>России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6"/>
    </mc:Choice>
    <mc:Fallback xmlns="">
      <p:transition spd="slow" advTm="71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844824"/>
            <a:ext cx="7190184" cy="3670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Молодец, задания выполнены успешно!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"/>
    </mc:Choice>
    <mc:Fallback xmlns="">
      <p:transition spd="slow" advTm="511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arrow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5" y="404664"/>
            <a:ext cx="2304851" cy="24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9" y="404664"/>
            <a:ext cx="2304256" cy="24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дятел большой-пёстр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501008"/>
            <a:ext cx="2268116" cy="23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hlinkClick r:id="" action="ppaction://noaction">
              <a:snd r:embed="rId5" name="kukushka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5" y="3501008"/>
            <a:ext cx="2304851" cy="23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54641" y="6010440"/>
            <a:ext cx="149391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b="1" dirty="0">
                <a:solidFill>
                  <a:srgbClr val="000060"/>
                </a:solidFill>
                <a:latin typeface="Times New Roman" pitchFamily="18" charset="0"/>
              </a:rPr>
              <a:t>кукушка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1142" y="601044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60"/>
                </a:solidFill>
                <a:latin typeface="Times New Roman" pitchFamily="18" charset="0"/>
              </a:rPr>
              <a:t>дятел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9240" y="2816895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60"/>
                </a:solidFill>
                <a:latin typeface="Times New Roman" pitchFamily="18" charset="0"/>
              </a:rPr>
              <a:t>синица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93993" y="2816895"/>
            <a:ext cx="101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60"/>
                </a:solidFill>
                <a:latin typeface="Times New Roman" pitchFamily="18" charset="0"/>
              </a:rPr>
              <a:t>воробей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51685" y="404664"/>
            <a:ext cx="3297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7030A0"/>
                </a:solidFill>
              </a:rPr>
              <a:t>Все ли птицы на картинке зимующие? </a:t>
            </a:r>
          </a:p>
          <a:p>
            <a:pPr lvl="0" algn="ctr"/>
            <a:endParaRPr lang="ru-RU" sz="2400" dirty="0">
              <a:solidFill>
                <a:srgbClr val="7030A0"/>
              </a:solidFill>
            </a:endParaRPr>
          </a:p>
          <a:p>
            <a:pPr lvl="0" algn="ctr"/>
            <a:r>
              <a:rPr lang="ru-RU" sz="2400" dirty="0" smtClean="0">
                <a:solidFill>
                  <a:srgbClr val="7030A0"/>
                </a:solidFill>
              </a:rPr>
              <a:t>Какая птица  лишняя?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90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8"/>
    </mc:Choice>
    <mc:Fallback xmlns="">
      <p:transition spd="slow" advTm="63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Picture 4" descr="SparrowH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3"/>
            <a:ext cx="2304851" cy="24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дятел большой-пёстр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5" y="404663"/>
            <a:ext cx="2268116" cy="23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" y="3533978"/>
            <a:ext cx="2304256" cy="24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2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49">
        <p:sndAc>
          <p:stSnd>
            <p:snd r:embed="rId4" name="applause.wav"/>
          </p:stSnd>
        </p:sndAc>
      </p:transition>
    </mc:Choice>
    <mc:Fallback xmlns="">
      <p:transition spd="slow" advClick="0" advTm="6249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491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6" y="548680"/>
            <a:ext cx="23048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Снегирь картинка для детей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3704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Imag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9" y="3501008"/>
            <a:ext cx="2337048" cy="23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hlinkClick r:id="" action="ppaction://noaction">
              <a:snd r:embed="rId6" name="kukushka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5" y="3501008"/>
            <a:ext cx="2304851" cy="23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47739" y="777478"/>
            <a:ext cx="3300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7030A0"/>
                </a:solidFill>
              </a:rPr>
              <a:t>Все ли птицы на картинке </a:t>
            </a:r>
            <a:r>
              <a:rPr lang="ru-RU" sz="2800" dirty="0" smtClean="0">
                <a:solidFill>
                  <a:srgbClr val="7030A0"/>
                </a:solidFill>
              </a:rPr>
              <a:t>перелётные? </a:t>
            </a:r>
          </a:p>
          <a:p>
            <a:pPr lvl="0" algn="ctr"/>
            <a:endParaRPr lang="ru-RU" sz="2800" dirty="0">
              <a:solidFill>
                <a:srgbClr val="7030A0"/>
              </a:solidFill>
            </a:endParaRPr>
          </a:p>
          <a:p>
            <a:pPr lvl="0" algn="ctr"/>
            <a:r>
              <a:rPr lang="ru-RU" sz="2800" dirty="0" smtClean="0">
                <a:solidFill>
                  <a:srgbClr val="7030A0"/>
                </a:solidFill>
              </a:rPr>
              <a:t>Какая </a:t>
            </a:r>
            <a:r>
              <a:rPr lang="ru-RU" sz="2800" dirty="0">
                <a:solidFill>
                  <a:srgbClr val="7030A0"/>
                </a:solidFill>
              </a:rPr>
              <a:t>птица 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лишняя?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57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0"/>
    </mc:Choice>
    <mc:Fallback xmlns="">
      <p:transition spd="slow" advTm="86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6" y="548680"/>
            <a:ext cx="23048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mag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9" y="3501008"/>
            <a:ext cx="2337048" cy="23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hlinkClick r:id="" action="ppaction://noaction">
              <a:snd r:embed="rId7" name="kukushka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5" y="3501008"/>
            <a:ext cx="2304851" cy="23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2">
        <p:sndAc>
          <p:stSnd>
            <p:snd r:embed="rId4" name="applause.wav"/>
          </p:stSnd>
        </p:sndAc>
      </p:transition>
    </mc:Choice>
    <mc:Fallback xmlns="">
      <p:transition spd="slow" advTm="6542"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орец картинка для детей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1904"/>
            <a:ext cx="2409056" cy="218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Ворона картинка для детей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51904"/>
            <a:ext cx="2736304" cy="218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Голубь картинка для детей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6" y="3573015"/>
            <a:ext cx="2383532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сова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5"/>
            <a:ext cx="2736304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8648" y="1068297"/>
            <a:ext cx="2415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Какая птица </a:t>
            </a:r>
            <a:r>
              <a:rPr lang="ru-RU" sz="2400" dirty="0" smtClean="0">
                <a:solidFill>
                  <a:srgbClr val="7030A0"/>
                </a:solidFill>
              </a:rPr>
              <a:t>лишняя?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82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5"/>
    </mc:Choice>
    <mc:Fallback xmlns="">
      <p:transition spd="slow" advTm="109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рона картинка для детей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6" y="476672"/>
            <a:ext cx="2736304" cy="218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Голубь картинка для детей">
            <a:hlinkClick r:id="rId7" tgtFrame="&quot;_blank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6" y="3573015"/>
            <a:ext cx="2383532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сова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04" y="3501006"/>
            <a:ext cx="2736304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66656" y="1266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2">
        <p:sndAc>
          <p:stSnd>
            <p:snd r:embed="rId4" name="applause.wav"/>
          </p:stSnd>
        </p:sndAc>
      </p:transition>
    </mc:Choice>
    <mc:Fallback xmlns="">
      <p:transition spd="slow" advTm="7062"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95830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3042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Поползень картинка для детей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09634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Рисунок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39"/>
            <a:ext cx="3096344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Жаворонок картинка для детей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39"/>
            <a:ext cx="2304256" cy="25202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131840" y="1268760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Какая </a:t>
            </a:r>
            <a:r>
              <a:rPr lang="ru-RU" sz="2400" dirty="0" smtClean="0">
                <a:solidFill>
                  <a:srgbClr val="7030A0"/>
                </a:solidFill>
              </a:rPr>
              <a:t>птица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лишняя  </a:t>
            </a:r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smtClean="0">
                <a:solidFill>
                  <a:srgbClr val="7030A0"/>
                </a:solidFill>
              </a:rPr>
              <a:t>картинке?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86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7"/>
    </mc:Choice>
    <mc:Fallback xmlns="">
      <p:transition spd="slow" advTm="1101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95830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3042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Поползень картинка для детей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09634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Рисунок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39"/>
            <a:ext cx="3096344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5816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9"/>
    </mc:Choice>
    <mc:Fallback xmlns="">
      <p:transition spd="slow" advTm="1566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856" objId="5"/>
        <p14:pauseEvt time="7856" objId="5"/>
        <p14:seekEvt time="7856" objId="5" seek="1417"/>
        <p14:resumeEvt time="9608" objId="5"/>
        <p14:stopEvt time="13008" objId="5"/>
      </p14:showEvtLst>
    </p:ext>
  </p:extLs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63</Words>
  <Application>Microsoft Office PowerPoint</Application>
  <PresentationFormat>Экран (4:3)</PresentationFormat>
  <Paragraphs>17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Зимующие и перелётные птицы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Молодец, задания выполнены успешно!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ТМОРАМОРУА</dc:title>
  <dc:creator>ноутбук</dc:creator>
  <cp:lastModifiedBy>ноутбук</cp:lastModifiedBy>
  <cp:revision>15</cp:revision>
  <dcterms:created xsi:type="dcterms:W3CDTF">2016-03-10T02:04:52Z</dcterms:created>
  <dcterms:modified xsi:type="dcterms:W3CDTF">2016-03-10T14:11:12Z</dcterms:modified>
</cp:coreProperties>
</file>