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308E-280F-4034-B685-F0E637DA3323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3DF8-472B-43D9-8ED7-FCE9A6907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on-dlya-prezentacii-osen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68760" y="-1710050"/>
            <a:ext cx="13727695" cy="8568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691680" y="-459432"/>
            <a:ext cx="5976664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sz="1400" dirty="0" smtClean="0"/>
              <a:t> « Детский сад с. </a:t>
            </a:r>
            <a:r>
              <a:rPr lang="ru-RU" sz="1400" dirty="0" err="1" smtClean="0"/>
              <a:t>Найхин</a:t>
            </a:r>
            <a:r>
              <a:rPr lang="ru-RU" sz="1400" dirty="0" smtClean="0"/>
              <a:t>»</a:t>
            </a:r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/>
              <a:t>Собираем сороку </a:t>
            </a:r>
            <a:r>
              <a:rPr lang="ru-RU" sz="2800" b="1" dirty="0" err="1" smtClean="0"/>
              <a:t>белобоку</a:t>
            </a:r>
            <a:r>
              <a:rPr lang="ru-RU" sz="2800" b="1" dirty="0" smtClean="0"/>
              <a:t> на праздник </a:t>
            </a:r>
            <a:r>
              <a:rPr lang="ru-RU" sz="2800" b="1" dirty="0" err="1" smtClean="0"/>
              <a:t>осенни</a:t>
            </a:r>
            <a:r>
              <a:rPr lang="ru-RU" sz="2800" b="1" dirty="0" smtClean="0"/>
              <a:t>!</a:t>
            </a:r>
          </a:p>
          <a:p>
            <a:pPr algn="ctr"/>
            <a:r>
              <a:rPr lang="ru-RU" sz="2400" b="1" dirty="0" smtClean="0"/>
              <a:t>Конспект </a:t>
            </a:r>
            <a:r>
              <a:rPr lang="ru-RU" sz="2400" b="1" dirty="0" smtClean="0"/>
              <a:t>непосредственной образовательной области по </a:t>
            </a:r>
            <a:r>
              <a:rPr lang="ru-RU" sz="2400" b="1" dirty="0" smtClean="0"/>
              <a:t>художественно-эстетическому </a:t>
            </a:r>
            <a:r>
              <a:rPr lang="ru-RU" sz="2400" b="1" dirty="0" smtClean="0"/>
              <a:t>развитию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 для детей среднего дошкольного возраста</a:t>
            </a:r>
          </a:p>
          <a:p>
            <a:pPr algn="ctr"/>
            <a:endParaRPr lang="ru-RU" sz="2400" b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r>
              <a:rPr lang="ru-RU" sz="2000" b="1" dirty="0" smtClean="0"/>
              <a:t>Попова Анастасия Александровна </a:t>
            </a:r>
            <a:r>
              <a:rPr lang="ru-RU" sz="2000" b="1" dirty="0" smtClean="0"/>
              <a:t>воспитатель </a:t>
            </a:r>
            <a:endParaRPr lang="ru-RU" sz="20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1200" b="1" dirty="0" err="1" smtClean="0"/>
              <a:t>С.Найхин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2018</a:t>
            </a:r>
            <a:endParaRPr lang="ru-RU" sz="1200" b="1" dirty="0" smtClean="0"/>
          </a:p>
          <a:p>
            <a:pPr algn="r"/>
            <a:endParaRPr lang="ru-RU" sz="2000" b="1" dirty="0" smtClean="0"/>
          </a:p>
          <a:p>
            <a:pPr algn="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2276872"/>
            <a:ext cx="56166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r>
              <a:rPr lang="ru-RU" sz="2000" b="1" dirty="0" smtClean="0"/>
              <a:t>Цель: Продолжать развивать образное мышление, воображение. Развивать творческие способности.</a:t>
            </a:r>
          </a:p>
          <a:p>
            <a:r>
              <a:rPr lang="ru-RU" sz="2000" b="1" dirty="0" smtClean="0"/>
              <a:t>Задачи:1. Способствовать образному мышлению;</a:t>
            </a:r>
          </a:p>
          <a:p>
            <a:r>
              <a:rPr lang="ru-RU" sz="2000" b="1" dirty="0" smtClean="0"/>
              <a:t> 2. создать условия для эстетических качеств;</a:t>
            </a:r>
          </a:p>
          <a:p>
            <a:r>
              <a:rPr lang="ru-RU" sz="2000" b="1" dirty="0" smtClean="0"/>
              <a:t> 3. творческое воображение.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96973070_5rsrrs-n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1052736"/>
            <a:ext cx="72728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Материал. </a:t>
            </a:r>
            <a:r>
              <a:rPr lang="ru-RU" dirty="0" smtClean="0"/>
              <a:t>Цветной картон, клей, ножницы, природный и бросовый материал.</a:t>
            </a:r>
          </a:p>
          <a:p>
            <a:r>
              <a:rPr lang="ru-RU" b="1" dirty="0" smtClean="0"/>
              <a:t>Предварительная работа. </a:t>
            </a:r>
            <a:r>
              <a:rPr lang="ru-RU" dirty="0" smtClean="0"/>
              <a:t>Наблюдение на прогулке за сезонными изменениями в природе. Сбор листьев, шишек, веточек. Разучивание стихов и песен по теме.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052736"/>
            <a:ext cx="72728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Материал. </a:t>
            </a:r>
            <a:r>
              <a:rPr lang="ru-RU" dirty="0" smtClean="0"/>
              <a:t>Цветной картон, клей, ножницы, природный и бросовый материал.</a:t>
            </a:r>
          </a:p>
          <a:p>
            <a:r>
              <a:rPr lang="ru-RU" b="1" dirty="0" smtClean="0"/>
              <a:t>Предварительная работа. </a:t>
            </a:r>
            <a:r>
              <a:rPr lang="ru-RU" dirty="0" smtClean="0"/>
              <a:t>Наблюдение на прогулке за сезонными изменениями в природе. Сбор листьев, шишек, веточек. Разучивание стихов и песен по теме.</a:t>
            </a:r>
          </a:p>
          <a:p>
            <a:r>
              <a:rPr lang="ru-RU" i="1" dirty="0" smtClean="0"/>
              <a:t> Дети заходят в групповую комнату, образуют круг.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b="1" dirty="0" smtClean="0"/>
              <a:t>Воспитатель</a:t>
            </a:r>
            <a:r>
              <a:rPr lang="ru-RU" dirty="0" smtClean="0"/>
              <a:t>. В любое время года наша природа прекрасна. Но осенью, перед тем как заснуть глубоким сном до весны, она вспыхивает особенно яркими разноцветными красками. Что вы знаете об осени? </a:t>
            </a:r>
            <a:r>
              <a:rPr lang="ru-RU" b="1" dirty="0" smtClean="0"/>
              <a:t>Дети</a:t>
            </a:r>
            <a:r>
              <a:rPr lang="ru-RU" dirty="0" smtClean="0"/>
              <a:t>. Осень длится три месяца: сентябрь, октябрь, ноябрь. Осень бывает ранней, золотой, поздней. Ранняя осень тихая и тёплая. Золотая осень нарядная, яркая, пёстрая. Поздняя осень серая, дождливая, хмурая.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Воспитатель</a:t>
            </a:r>
            <a:r>
              <a:rPr lang="ru-RU" dirty="0" smtClean="0"/>
              <a:t>. Ребята посмотрите, что я нашла сегодня в почтовом ящике, это письмо от белобокой вороны! «Дорогие ребята! Мне нужна помощь от вас, помогите сделать подарки зверятам которые будут на празднике осени, за ранее спасибо буду благодарна вашим поделкам. »</a:t>
            </a:r>
          </a:p>
          <a:p>
            <a:r>
              <a:rPr lang="ru-RU" b="1" dirty="0" smtClean="0"/>
              <a:t>Воспитатель. </a:t>
            </a:r>
            <a:r>
              <a:rPr lang="ru-RU" dirty="0" smtClean="0"/>
              <a:t>Ребята по можем сороке? Из чего мы можем сделать подарки для зверят? Что у нас есть для этого?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positphotos_62113373-stock-illustration-autumn-background-colorful-autumn-le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1052736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Дети.  </a:t>
            </a:r>
            <a:r>
              <a:rPr lang="ru-RU" dirty="0" smtClean="0"/>
              <a:t>У нас есть, подручный материал: сухие листья, шишки, веточки которые мы собрали на прогулке.</a:t>
            </a:r>
          </a:p>
          <a:p>
            <a:r>
              <a:rPr lang="ru-RU" b="1" dirty="0" smtClean="0"/>
              <a:t>Воспитатель.</a:t>
            </a:r>
            <a:r>
              <a:rPr lang="ru-RU" dirty="0" smtClean="0"/>
              <a:t> Что мне нужно вам дать ещё для того что бы у нас получились красивые и разнообразные подарки? Правильно клей, ножницы, картон, пластилин и хорошее настроение!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Воспитатель.</a:t>
            </a:r>
            <a:r>
              <a:rPr lang="ru-RU" dirty="0" smtClean="0"/>
              <a:t> Раз, два, три, четыре, пять! Это каждый должен знать. Лето осень и зима, а потом придёт весна. Мы теперь друг друга спросим Что настало нынче? Осень!</a:t>
            </a:r>
          </a:p>
          <a:p>
            <a:r>
              <a:rPr lang="ru-RU" dirty="0" smtClean="0"/>
              <a:t>А теперь ребята я вам покажу и по могу каждому сделать поделки для зверят лесных, чтоб понравилось и сороке белобоки и зверятам, а главное конечно вам, будем стараться?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Дети. </a:t>
            </a:r>
            <a:r>
              <a:rPr lang="ru-RU" dirty="0" smtClean="0"/>
              <a:t>Будем!!!</a:t>
            </a:r>
          </a:p>
          <a:p>
            <a:r>
              <a:rPr lang="ru-RU" dirty="0" smtClean="0"/>
              <a:t>Приступаем к творчеству.</a:t>
            </a:r>
          </a:p>
          <a:p>
            <a:r>
              <a:rPr lang="ru-RU" b="1" dirty="0" smtClean="0"/>
              <a:t>Воспитатель.</a:t>
            </a:r>
            <a:r>
              <a:rPr lang="ru-RU" dirty="0" smtClean="0"/>
              <a:t> Вам понравилось что мы сделали? Все трудились, хорошо, у всех играла фантазия, молодцы ребята!</a:t>
            </a:r>
          </a:p>
          <a:p>
            <a:r>
              <a:rPr lang="ru-RU" dirty="0" smtClean="0"/>
              <a:t>Мы положим ваши работы в корзинку чтоб ворона отнесла ваши подарки зверятам.</a:t>
            </a:r>
          </a:p>
          <a:p>
            <a:r>
              <a:rPr lang="ru-RU" dirty="0" smtClean="0"/>
              <a:t>А кто расскажет стихи про осень?</a:t>
            </a:r>
          </a:p>
          <a:p>
            <a:r>
              <a:rPr lang="ru-RU" b="1" dirty="0" smtClean="0"/>
              <a:t>Ответы детей.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Воспитатель.</a:t>
            </a:r>
            <a:r>
              <a:rPr lang="ru-RU" dirty="0" smtClean="0"/>
              <a:t> А теперь отгадайте загадки. Лужи на дороге, бегите (ноги)</a:t>
            </a:r>
          </a:p>
          <a:p>
            <a:r>
              <a:rPr lang="ru-RU" dirty="0" smtClean="0"/>
              <a:t>Осень </a:t>
            </a:r>
            <a:r>
              <a:rPr lang="ru-RU" dirty="0" err="1" smtClean="0"/>
              <a:t>осень</a:t>
            </a:r>
            <a:r>
              <a:rPr lang="ru-RU" dirty="0" smtClean="0"/>
              <a:t>, листопад, листья жёлтые (летят) Падают ветки золотые монетки(осенние листья) Стоит Антошка на одной ножке, его ищут, а он не откликается(грипп) Крупно, дробно зачастило и всю землю промочило(дождь) Листья жёлтые летают, дождик землю проливает, когда это бывает?(осенью)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Сорока белобока</a:t>
            </a:r>
            <a:r>
              <a:rPr lang="ru-RU" dirty="0" smtClean="0"/>
              <a:t>. Вы трудились от души, все работы хороши! Спасибо ребята я обязательно подарю все ваши поделки зверятам и скажу от кого они.</a:t>
            </a:r>
          </a:p>
          <a:p>
            <a:r>
              <a:rPr lang="ru-RU" b="1" dirty="0" smtClean="0"/>
              <a:t>Воспитатель. </a:t>
            </a:r>
            <a:r>
              <a:rPr lang="ru-RU" dirty="0" smtClean="0"/>
              <a:t>Расскажем для сороки стишок? Ветер по лесу летал, ветер листики считал, вот дубовый, вот кленовый, вот рябиновый резной, вот с берёзки золотой, и последний лист с осинки ветер бросил на тропинку!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Воспитатель. </a:t>
            </a:r>
            <a:r>
              <a:rPr lang="ru-RU" dirty="0" smtClean="0"/>
              <a:t>Вам понравилось сегодня, как вы по работали и помогли сороке белобоки? Молодцы а теперь можно и по играть</a:t>
            </a:r>
          </a:p>
          <a:p>
            <a:endParaRPr lang="ru-RU" dirty="0"/>
          </a:p>
        </p:txBody>
      </p:sp>
      <p:pic>
        <p:nvPicPr>
          <p:cNvPr id="5" name="Рисунок 4" descr="ФОТО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863588" y="1736812"/>
            <a:ext cx="2592288" cy="2952328"/>
          </a:xfrm>
          <a:prstGeom prst="rect">
            <a:avLst/>
          </a:prstGeom>
        </p:spPr>
      </p:pic>
      <p:pic>
        <p:nvPicPr>
          <p:cNvPr id="6" name="Рисунок 5" descr="ФОТО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590792" y="2321976"/>
            <a:ext cx="2592288" cy="1782000"/>
          </a:xfrm>
          <a:prstGeom prst="rect">
            <a:avLst/>
          </a:prstGeom>
        </p:spPr>
      </p:pic>
      <p:pic>
        <p:nvPicPr>
          <p:cNvPr id="7" name="Рисунок 6" descr="ФОТО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6192180" y="1952836"/>
            <a:ext cx="259228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Рисунок 6" descr="ФОТО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347864" y="1700808"/>
            <a:ext cx="2556284" cy="37084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83768" y="141277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НАШЕ ТВОРЧЕСТВО!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ЛИСТ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9" y="4005064"/>
            <a:ext cx="2808312" cy="2047875"/>
          </a:xfrm>
          <a:prstGeom prst="rect">
            <a:avLst/>
          </a:prstGeom>
        </p:spPr>
      </p:pic>
      <p:pic>
        <p:nvPicPr>
          <p:cNvPr id="5" name="Рисунок 4" descr="ЛИСТ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772816"/>
            <a:ext cx="2407915" cy="2238375"/>
          </a:xfrm>
          <a:prstGeom prst="rect">
            <a:avLst/>
          </a:prstGeom>
        </p:spPr>
      </p:pic>
      <p:pic>
        <p:nvPicPr>
          <p:cNvPr id="6" name="Рисунок 5" descr="ЛИСТ 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3933056"/>
            <a:ext cx="2592288" cy="24482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648" y="908720"/>
            <a:ext cx="590465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Приложение 1</a:t>
            </a:r>
          </a:p>
          <a:p>
            <a:pPr algn="ctr"/>
            <a:r>
              <a:rPr lang="ru-RU" sz="2400" b="1" dirty="0" smtClean="0"/>
              <a:t>Какой </a:t>
            </a:r>
            <a:r>
              <a:rPr lang="ru-RU" sz="2400" b="1" dirty="0" smtClean="0"/>
              <a:t>лист летний?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7528" cy="6858000"/>
          </a:xfrm>
          <a:prstGeom prst="rect">
            <a:avLst/>
          </a:prstGeom>
        </p:spPr>
      </p:pic>
      <p:pic>
        <p:nvPicPr>
          <p:cNvPr id="3" name="Рисунок 2" descr="ЛИСТ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564904"/>
            <a:ext cx="2736304" cy="1943100"/>
          </a:xfrm>
          <a:prstGeom prst="rect">
            <a:avLst/>
          </a:prstGeom>
        </p:spPr>
      </p:pic>
      <p:pic>
        <p:nvPicPr>
          <p:cNvPr id="4" name="Рисунок 3" descr="ЛИСТ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564904"/>
            <a:ext cx="3373090" cy="1943100"/>
          </a:xfrm>
          <a:prstGeom prst="rect">
            <a:avLst/>
          </a:prstGeom>
        </p:spPr>
      </p:pic>
      <p:pic>
        <p:nvPicPr>
          <p:cNvPr id="5" name="Рисунок 4" descr="ЛИСТ 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3" y="4653136"/>
            <a:ext cx="3168352" cy="1872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148478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Приложение 2</a:t>
            </a:r>
          </a:p>
          <a:p>
            <a:r>
              <a:rPr lang="ru-RU" sz="2000" b="1" dirty="0" smtClean="0"/>
              <a:t>КАКОЙ </a:t>
            </a:r>
            <a:r>
              <a:rPr lang="ru-RU" sz="2000" b="1" dirty="0" smtClean="0"/>
              <a:t>ЛИСТ </a:t>
            </a:r>
            <a:r>
              <a:rPr lang="ru-RU" sz="2000" b="1" dirty="0" smtClean="0"/>
              <a:t>ОСЕННИЙ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5" y="2060848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Используемая литература: </a:t>
            </a:r>
          </a:p>
          <a:p>
            <a:r>
              <a:rPr lang="ru-RU" dirty="0" smtClean="0"/>
              <a:t>1. Журнал «Ребёнок в детском саду» №5 2013 ст. 67, 68, 69, 70</a:t>
            </a:r>
          </a:p>
          <a:p>
            <a:r>
              <a:rPr lang="ru-RU" dirty="0" smtClean="0"/>
              <a:t>2. Журнал «Дошкольное воспитание» №9 2012 ст. 93</a:t>
            </a:r>
          </a:p>
          <a:p>
            <a:r>
              <a:rPr lang="ru-RU" dirty="0" smtClean="0"/>
              <a:t>Оборудование: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Мульти </a:t>
            </a:r>
            <a:r>
              <a:rPr lang="ru-RU" dirty="0" err="1" smtClean="0"/>
              <a:t>м</a:t>
            </a:r>
            <a:r>
              <a:rPr lang="ru-RU" dirty="0" err="1" smtClean="0"/>
              <a:t>едиа</a:t>
            </a:r>
            <a:r>
              <a:rPr lang="ru-RU" dirty="0" smtClean="0"/>
              <a:t> проектор.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560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12</cp:revision>
  <dcterms:created xsi:type="dcterms:W3CDTF">2018-11-05T06:29:20Z</dcterms:created>
  <dcterms:modified xsi:type="dcterms:W3CDTF">2018-11-06T00:03:14Z</dcterms:modified>
</cp:coreProperties>
</file>